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 </a:t>
            </a:r>
          </a:p>
          <a:p>
            <a:pPr algn="ctr"/>
            <a:r>
              <a:rPr lang="en-US" dirty="0"/>
              <a:t>PART 32</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little, small, few 1a) of number: multitude, quantity, or size (Thayer).</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3:20 who formerly were disobedient, when once the Divine longsuffering waited in the days of Noah, while </a:t>
            </a:r>
            <a:r>
              <a:rPr lang="en-US" i="1" dirty="0"/>
              <a:t>the </a:t>
            </a:r>
            <a:r>
              <a:rPr lang="en-US" dirty="0"/>
              <a:t>ark was being prepared, in which a few, that is, eight souls, were saved through water.</a:t>
            </a:r>
          </a:p>
          <a:p>
            <a:r>
              <a:rPr lang="en-US" dirty="0"/>
              <a:t> </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Numbers 14:29 'The carcasses of you who have complained against Me shall fall in this wilderness, all of you who were numbered, according to your entire number, from twenty years old and above.  </a:t>
            </a:r>
            <a:r>
              <a:rPr lang="en-US" baseline="30000" dirty="0"/>
              <a:t>30</a:t>
            </a:r>
            <a:r>
              <a:rPr lang="en-US" dirty="0"/>
              <a:t> 'Except for Caleb the son of </a:t>
            </a:r>
            <a:r>
              <a:rPr lang="en-US" dirty="0" err="1"/>
              <a:t>Jephunneh</a:t>
            </a:r>
            <a:r>
              <a:rPr lang="en-US" dirty="0"/>
              <a:t> and Joshua the son of Nun, you shall by no means enter the land which I swore I would make you dwell in.</a:t>
            </a:r>
          </a:p>
          <a:p>
            <a:r>
              <a:rPr lang="en-US" dirty="0"/>
              <a:t> </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Proverbs 14:12  There is a way </a:t>
            </a:r>
            <a:r>
              <a:rPr lang="en-US" i="1" dirty="0"/>
              <a:t>that seems </a:t>
            </a:r>
            <a:r>
              <a:rPr lang="en-US" dirty="0"/>
              <a:t>right to a man, But its end </a:t>
            </a:r>
            <a:r>
              <a:rPr lang="en-US" i="1" dirty="0"/>
              <a:t>is </a:t>
            </a:r>
            <a:r>
              <a:rPr lang="en-US" dirty="0"/>
              <a:t>the way of death.</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7:15 " Beware of false prophets, who come to you in sheep's clothing, but inwardly they are ravenous wolves.  </a:t>
            </a:r>
            <a:r>
              <a:rPr lang="en-US" baseline="30000" dirty="0"/>
              <a:t>16</a:t>
            </a:r>
            <a:r>
              <a:rPr lang="en-US" dirty="0"/>
              <a:t> "You will know them by their fruits. Do men gather grapes from </a:t>
            </a:r>
            <a:r>
              <a:rPr lang="en-US" dirty="0" err="1"/>
              <a:t>thornbushes</a:t>
            </a:r>
            <a:r>
              <a:rPr lang="en-US" dirty="0"/>
              <a:t> or figs from thistles?  </a:t>
            </a:r>
            <a:r>
              <a:rPr lang="en-US" baseline="30000" dirty="0"/>
              <a:t>17</a:t>
            </a:r>
            <a:r>
              <a:rPr lang="en-US" dirty="0"/>
              <a:t> "Even so, every good tree bears good fruit, but a bad tree bears bad fruit.  </a:t>
            </a:r>
            <a:r>
              <a:rPr lang="en-US" baseline="30000" dirty="0"/>
              <a:t>18</a:t>
            </a:r>
            <a:r>
              <a:rPr lang="en-US" dirty="0"/>
              <a:t> "A good tree cannot bear bad fruit, nor </a:t>
            </a:r>
            <a:r>
              <a:rPr lang="en-US" i="1" dirty="0"/>
              <a:t>can </a:t>
            </a:r>
            <a:r>
              <a:rPr lang="en-US" dirty="0"/>
              <a:t>a bad tree bear good fruit.  </a:t>
            </a:r>
            <a:r>
              <a:rPr lang="en-US" baseline="30000" dirty="0"/>
              <a:t>19</a:t>
            </a:r>
            <a:r>
              <a:rPr lang="en-US" dirty="0"/>
              <a:t> "Every tree that does not bear good fruit is cut down and thrown into the fire.  </a:t>
            </a:r>
            <a:r>
              <a:rPr lang="en-US" baseline="30000" dirty="0"/>
              <a:t>20</a:t>
            </a:r>
            <a:r>
              <a:rPr lang="en-US" dirty="0"/>
              <a:t> "Therefore by their fruits you will know them.</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14:26 "If anyone comes to Me and does not hate his father and mother, wife and children, brothers and sisters, yes, and his own life also, he cannot be My disciple.</a:t>
            </a:r>
          </a:p>
          <a:p>
            <a:r>
              <a:rPr lang="en-US" dirty="0"/>
              <a:t>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10:37 "He who loves father or mother more than Me is not worthy of Me. And he who loves son or daughter more than Me is not worthy of Me.</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7:21 " Not everyone who says to Me, 'Lord, Lord,' shall enter the kingdom of heaven, but he who does the will of My Father in heaven.  </a:t>
            </a:r>
            <a:r>
              <a:rPr lang="en-US" baseline="30000" dirty="0"/>
              <a:t>22</a:t>
            </a:r>
            <a:r>
              <a:rPr lang="en-US" dirty="0"/>
              <a:t> "Many will say to Me in that day, 'Lord, Lord, have we not prophesied in Your name, cast out demons in Your name, and done many wonders in Your name?'  </a:t>
            </a:r>
            <a:r>
              <a:rPr lang="en-US" baseline="30000" dirty="0"/>
              <a:t>23</a:t>
            </a:r>
            <a:r>
              <a:rPr lang="en-US" dirty="0"/>
              <a:t> "And then I will declare to them, 'I never knew you; depart from Me, you who practice lawlessness!'</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3:4  If anyone else thinks he may have confidence in the flesh, I more so:  </a:t>
            </a:r>
            <a:r>
              <a:rPr lang="en-US" baseline="30000" dirty="0"/>
              <a:t>5</a:t>
            </a:r>
            <a:r>
              <a:rPr lang="en-US" dirty="0"/>
              <a:t> circumcised the eighth day, of the stock of Israel, </a:t>
            </a:r>
            <a:r>
              <a:rPr lang="en-US" i="1" dirty="0"/>
              <a:t>of </a:t>
            </a:r>
            <a:r>
              <a:rPr lang="en-US" dirty="0"/>
              <a:t>the tribe of Benjamin, a Hebrew of the Hebrews; concerning the law, a Pharisee;  </a:t>
            </a:r>
            <a:r>
              <a:rPr lang="en-US" baseline="30000" dirty="0"/>
              <a:t>6</a:t>
            </a:r>
            <a:r>
              <a:rPr lang="en-US" dirty="0"/>
              <a:t> concerning zeal, persecuting the church; concerning the righteousness which is in the law, blameless.</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Acts 22:6 "Now it happened, as I journeyed and came near Damascus at about noon, suddenly a great light from heaven shone around me.  </a:t>
            </a:r>
            <a:r>
              <a:rPr lang="en-US" sz="2400" baseline="30000" dirty="0"/>
              <a:t>7</a:t>
            </a:r>
            <a:r>
              <a:rPr lang="en-US" sz="2400" dirty="0"/>
              <a:t> "And I fell to the ground and heard a voice saying to me, 'Saul, Saul, why are you persecuting Me?'  </a:t>
            </a:r>
            <a:r>
              <a:rPr lang="en-US" sz="2400" baseline="30000" dirty="0"/>
              <a:t>8</a:t>
            </a:r>
            <a:r>
              <a:rPr lang="en-US" sz="2400" dirty="0"/>
              <a:t> "So I answered, 'Who are You, Lord?' And He said to me, 'I am Jesus of Nazareth, whom you are persecuting.'  </a:t>
            </a:r>
            <a:r>
              <a:rPr lang="en-US" sz="2400" baseline="30000" dirty="0"/>
              <a:t>9</a:t>
            </a:r>
            <a:r>
              <a:rPr lang="en-US" sz="2400" dirty="0"/>
              <a:t> "And those who were with me indeed saw the light and were afraid, but they did not hear the voice of Him who spoke to me.  </a:t>
            </a:r>
            <a:r>
              <a:rPr lang="en-US" sz="2400" baseline="30000" dirty="0"/>
              <a:t>10</a:t>
            </a:r>
            <a:r>
              <a:rPr lang="en-US" sz="2400" dirty="0"/>
              <a:t> "So I said, 'What shall I do, Lord?' And the Lord said to me, 'Arise and go into Damascus, and there you will be told all things which are appointed for you to do.'  </a:t>
            </a:r>
            <a:r>
              <a:rPr lang="en-US" sz="2400" baseline="30000" dirty="0"/>
              <a:t>11</a:t>
            </a:r>
            <a:r>
              <a:rPr lang="en-US" sz="2400" dirty="0"/>
              <a:t> "And since I could not see for the glory of that light, being led by the hand of those who were with me, I came into Damascus.</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7:13 " Enter by the narrow gate; for wide </a:t>
            </a:r>
            <a:r>
              <a:rPr lang="en-US" i="1" dirty="0"/>
              <a:t>is </a:t>
            </a:r>
            <a:r>
              <a:rPr lang="en-US" dirty="0"/>
              <a:t>the gate and broad </a:t>
            </a:r>
            <a:r>
              <a:rPr lang="en-US" i="1" dirty="0"/>
              <a:t>is </a:t>
            </a:r>
            <a:r>
              <a:rPr lang="en-US" dirty="0"/>
              <a:t>the way that leads to destruction, and there are many who go in by it.  </a:t>
            </a:r>
            <a:r>
              <a:rPr lang="en-US" baseline="30000" dirty="0"/>
              <a:t>14</a:t>
            </a:r>
            <a:r>
              <a:rPr lang="en-US" dirty="0"/>
              <a:t> "Because narrow </a:t>
            </a:r>
            <a:r>
              <a:rPr lang="en-US" i="1" dirty="0"/>
              <a:t>is </a:t>
            </a:r>
            <a:r>
              <a:rPr lang="en-US" dirty="0"/>
              <a:t>the gate and difficult </a:t>
            </a:r>
            <a:r>
              <a:rPr lang="en-US" i="1" dirty="0"/>
              <a:t>is </a:t>
            </a:r>
            <a:r>
              <a:rPr lang="en-US" dirty="0"/>
              <a:t>the way which leads to life, and there are few who find it.</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22:16 And now why are you waiting? Arise and be baptized, and wash away your sins, calling on the name of the Lord.'</a:t>
            </a:r>
          </a:p>
          <a:p>
            <a:r>
              <a:rPr lang="en-US" dirty="0"/>
              <a:t> </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7:24 " Therefore whoever hears these sayings of Mine, and does them, I will liken him to a wise man who built his house on the rock:  </a:t>
            </a:r>
            <a:r>
              <a:rPr lang="en-US" baseline="30000" dirty="0"/>
              <a:t>25</a:t>
            </a:r>
            <a:r>
              <a:rPr lang="en-US" dirty="0"/>
              <a:t> "and the rain descended, the floods came, and the winds blew and beat on that house; and it did not fall, for it was founded on the rock.  </a:t>
            </a:r>
            <a:r>
              <a:rPr lang="en-US" baseline="30000" dirty="0"/>
              <a:t>26</a:t>
            </a:r>
            <a:r>
              <a:rPr lang="en-US" dirty="0"/>
              <a:t> "But everyone who hears these sayings of Mine, and does not do them, will be like a foolish man who built his house on the sand:  </a:t>
            </a:r>
            <a:r>
              <a:rPr lang="en-US" baseline="30000" dirty="0"/>
              <a:t>27</a:t>
            </a:r>
            <a:r>
              <a:rPr lang="en-US" dirty="0"/>
              <a:t> "and the rain descended, the floods came, and the winds blew and beat on that house; and it fell. And great was its fall."  </a:t>
            </a:r>
          </a:p>
          <a:p>
            <a:r>
              <a:rPr lang="en-US" dirty="0"/>
              <a:t> </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7:28 And so it was, when Jesus had ended these sayings, that the people were astonished at His teaching,  </a:t>
            </a:r>
            <a:r>
              <a:rPr lang="en-US" baseline="30000" dirty="0"/>
              <a:t>29</a:t>
            </a:r>
            <a:r>
              <a:rPr lang="en-US" dirty="0"/>
              <a:t> for He taught them as one having authority, and not as the scribes.  </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13:23 Then one said to Him, "Lord, are there few who are saved?" And He said to them,  </a:t>
            </a:r>
            <a:r>
              <a:rPr lang="en-US" baseline="30000" dirty="0"/>
              <a:t>24</a:t>
            </a:r>
            <a:r>
              <a:rPr lang="en-US" dirty="0"/>
              <a:t> "Strive to enter through the narrow gate, for many, I say to you, will seek to enter and will not be able.</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strain every nerve to enter </a:t>
            </a:r>
            <a:r>
              <a:rPr lang="en-US" dirty="0" err="1"/>
              <a:t>Lk</a:t>
            </a:r>
            <a:r>
              <a:rPr lang="en-US" dirty="0"/>
              <a:t> 13:24 (BDAG).</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14:25 Now great multitudes went with Him. And He turned and said to them,  </a:t>
            </a:r>
            <a:r>
              <a:rPr lang="en-US" baseline="30000" dirty="0"/>
              <a:t>26</a:t>
            </a:r>
            <a:r>
              <a:rPr lang="en-US" dirty="0"/>
              <a:t> "If anyone comes to Me and does not hate his father and mother, wife and children, brothers and sisters, yes, and his own life also, he cannot be My disciple.  </a:t>
            </a:r>
            <a:r>
              <a:rPr lang="en-US" baseline="30000" dirty="0"/>
              <a:t>27</a:t>
            </a:r>
            <a:r>
              <a:rPr lang="en-US" dirty="0"/>
              <a:t> "And whoever does not bear his cross and come after Me cannot be My disciple.  </a:t>
            </a:r>
            <a:r>
              <a:rPr lang="en-US" baseline="30000" dirty="0"/>
              <a:t>28</a:t>
            </a:r>
            <a:r>
              <a:rPr lang="en-US" dirty="0"/>
              <a:t> "For which of you, intending to build a tower, does not sit down first and count the cost, whether he has </a:t>
            </a:r>
            <a:r>
              <a:rPr lang="en-US" i="1" dirty="0"/>
              <a:t>enough </a:t>
            </a:r>
            <a:r>
              <a:rPr lang="en-US" dirty="0"/>
              <a:t>to finish </a:t>
            </a:r>
            <a:r>
              <a:rPr lang="en-US" i="1" dirty="0"/>
              <a:t>it -- </a:t>
            </a:r>
            <a:r>
              <a:rPr lang="en-US" dirty="0"/>
              <a:t>  </a:t>
            </a:r>
            <a:r>
              <a:rPr lang="en-US" baseline="30000" dirty="0"/>
              <a:t>29</a:t>
            </a:r>
            <a:r>
              <a:rPr lang="en-US" dirty="0"/>
              <a:t> "lest, after he has laid the foundation, and is not able to finish, all who see </a:t>
            </a:r>
            <a:r>
              <a:rPr lang="en-US" i="1" dirty="0"/>
              <a:t>it </a:t>
            </a:r>
            <a:r>
              <a:rPr lang="en-US" dirty="0"/>
              <a:t>begin to mock him,  </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30</a:t>
            </a:r>
            <a:r>
              <a:rPr lang="en-US" dirty="0"/>
              <a:t> "saying, 'This man began to build and was not able to finish.'  </a:t>
            </a:r>
            <a:r>
              <a:rPr lang="en-US" baseline="30000" dirty="0"/>
              <a:t>31</a:t>
            </a:r>
            <a:r>
              <a:rPr lang="en-US" dirty="0"/>
              <a:t> "Or what king, going to make war against another king, does not sit down first and consider whether he is able with ten thousand to meet him who comes against him with twenty thousand?  </a:t>
            </a:r>
            <a:r>
              <a:rPr lang="en-US" baseline="30000" dirty="0"/>
              <a:t>32</a:t>
            </a:r>
            <a:r>
              <a:rPr lang="en-US" dirty="0"/>
              <a:t> "Or else, while the other is still a great way off, he sends a delegation and asks conditions of peace.  </a:t>
            </a:r>
            <a:r>
              <a:rPr lang="en-US" baseline="30000" dirty="0"/>
              <a:t>33</a:t>
            </a:r>
            <a:r>
              <a:rPr lang="en-US" dirty="0"/>
              <a:t> "So likewise, whoever of you does not forsake all that he has cannot be My disciple.  </a:t>
            </a:r>
            <a:endParaRPr lang="en-US" dirty="0"/>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Timothy 6:12 Fight the good fight of faith, lay hold on eternal life, to which you were also called and have confessed the good confession in the presence of many witnesses. </a:t>
            </a:r>
          </a:p>
          <a:p>
            <a:r>
              <a:rPr lang="en-US" dirty="0"/>
              <a:t> </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2:11 </a:t>
            </a:r>
            <a:r>
              <a:rPr lang="en-US" i="1" dirty="0"/>
              <a:t>This is </a:t>
            </a:r>
            <a:r>
              <a:rPr lang="en-US" dirty="0"/>
              <a:t>a faithful saying: For if we died with </a:t>
            </a:r>
            <a:r>
              <a:rPr lang="en-US" i="1" dirty="0"/>
              <a:t>Him, </a:t>
            </a:r>
            <a:r>
              <a:rPr lang="en-US" dirty="0"/>
              <a:t>We shall also live with </a:t>
            </a:r>
            <a:r>
              <a:rPr lang="en-US" i="1" dirty="0"/>
              <a:t>Him.</a:t>
            </a:r>
            <a:r>
              <a:rPr lang="en-US" dirty="0"/>
              <a:t>  </a:t>
            </a:r>
            <a:r>
              <a:rPr lang="en-US" baseline="30000" dirty="0"/>
              <a:t>12</a:t>
            </a:r>
            <a:r>
              <a:rPr lang="en-US" dirty="0"/>
              <a:t> If we endure, We shall also reign with </a:t>
            </a:r>
            <a:r>
              <a:rPr lang="en-US" i="1" dirty="0"/>
              <a:t>Him. </a:t>
            </a:r>
            <a:r>
              <a:rPr lang="en-US" dirty="0"/>
              <a:t>If we deny </a:t>
            </a:r>
            <a:r>
              <a:rPr lang="en-US" i="1" dirty="0"/>
              <a:t>Him, </a:t>
            </a:r>
            <a:r>
              <a:rPr lang="en-US" dirty="0"/>
              <a:t>He also will deny us.</a:t>
            </a:r>
          </a:p>
          <a:p>
            <a:r>
              <a:rPr lang="en-US" dirty="0"/>
              <a:t> </a:t>
            </a:r>
          </a:p>
          <a:p>
            <a:r>
              <a:rPr lang="en-US" dirty="0"/>
              <a:t>James 5:10 My brethren, take the prophets, who spoke in the name of the Lord, as an example of suffering and patience.  </a:t>
            </a:r>
            <a:r>
              <a:rPr lang="en-US" baseline="30000" dirty="0"/>
              <a:t>11</a:t>
            </a:r>
            <a:r>
              <a:rPr lang="en-US" dirty="0"/>
              <a:t> Indeed we count them blessed who endure.</a:t>
            </a:r>
          </a:p>
          <a:p>
            <a:r>
              <a:rPr lang="en-US" dirty="0"/>
              <a:t> </a:t>
            </a:r>
          </a:p>
          <a:p>
            <a:r>
              <a:rPr lang="en-US" dirty="0"/>
              <a:t>Matthew 24:13 "But he who endures to the end shall be saved.</a:t>
            </a:r>
          </a:p>
          <a:p>
            <a:r>
              <a:rPr lang="en-US" dirty="0"/>
              <a:t> </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4:6 For I am already being poured out as a drink offering, and the time of my departure is at hand.  </a:t>
            </a:r>
            <a:r>
              <a:rPr lang="en-US" baseline="30000" dirty="0"/>
              <a:t>7</a:t>
            </a:r>
            <a:r>
              <a:rPr lang="en-US" dirty="0"/>
              <a:t> I have fought the good fight, I have finished the race, I have kept the faith.  </a:t>
            </a:r>
            <a:r>
              <a:rPr lang="en-US" baseline="30000" dirty="0"/>
              <a:t>8</a:t>
            </a:r>
            <a:r>
              <a:rPr lang="en-US" dirty="0"/>
              <a:t> Finally, there is laid up for me the crown of righteousness, which the Lord, the righteous Judge, will give to me on that Day, and not to me only but also to all who have loved His appearing.</a:t>
            </a:r>
          </a:p>
          <a:p>
            <a:r>
              <a:rPr lang="en-US" dirty="0"/>
              <a:t>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2383</TotalTime>
  <Words>1439</Words>
  <Application>Microsoft Office PowerPoint</Application>
  <PresentationFormat>On-screen Show (4:3)</PresentationFormat>
  <Paragraphs>58</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2013-11-10T03:29:16Z</dcterms:modified>
</cp:coreProperties>
</file>